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67" r:id="rId3"/>
    <p:sldId id="258" r:id="rId4"/>
    <p:sldId id="271" r:id="rId5"/>
    <p:sldId id="273" r:id="rId6"/>
    <p:sldId id="281" r:id="rId7"/>
    <p:sldId id="260" r:id="rId8"/>
    <p:sldId id="272" r:id="rId9"/>
    <p:sldId id="261" r:id="rId10"/>
    <p:sldId id="262" r:id="rId11"/>
    <p:sldId id="263" r:id="rId12"/>
    <p:sldId id="268" r:id="rId13"/>
    <p:sldId id="274" r:id="rId14"/>
    <p:sldId id="276" r:id="rId15"/>
    <p:sldId id="280" r:id="rId16"/>
    <p:sldId id="279" r:id="rId17"/>
    <p:sldId id="278" r:id="rId18"/>
    <p:sldId id="282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26A4BF6-82EF-4294-944D-9CE6DDB4A43B}">
          <p14:sldIdLst>
            <p14:sldId id="257"/>
            <p14:sldId id="267"/>
            <p14:sldId id="258"/>
            <p14:sldId id="271"/>
            <p14:sldId id="273"/>
            <p14:sldId id="281"/>
            <p14:sldId id="260"/>
            <p14:sldId id="272"/>
            <p14:sldId id="261"/>
            <p14:sldId id="262"/>
            <p14:sldId id="263"/>
            <p14:sldId id="268"/>
            <p14:sldId id="274"/>
            <p14:sldId id="276"/>
            <p14:sldId id="280"/>
            <p14:sldId id="279"/>
            <p14:sldId id="278"/>
            <p14:sldId id="282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9F8FC9-F002-4ADA-8D70-C56D9C992777}" v="159" dt="2021-04-17T13:49:10.502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tta Shirley" userId="b332b0f10462387b" providerId="LiveId" clId="{5A95344D-CC93-4F56-A568-4A7972914CB9}"/>
    <pc:docChg chg="custSel addSld modSld modSection">
      <pc:chgData name="Loretta Shirley" userId="b332b0f10462387b" providerId="LiveId" clId="{5A95344D-CC93-4F56-A568-4A7972914CB9}" dt="2021-03-25T20:44:36.383" v="421" actId="20577"/>
      <pc:docMkLst>
        <pc:docMk/>
      </pc:docMkLst>
      <pc:sldChg chg="modSp modAnim">
        <pc:chgData name="Loretta Shirley" userId="b332b0f10462387b" providerId="LiveId" clId="{5A95344D-CC93-4F56-A568-4A7972914CB9}" dt="2021-03-25T20:34:46.818" v="367" actId="20577"/>
        <pc:sldMkLst>
          <pc:docMk/>
          <pc:sldMk cId="3081074109" sldId="258"/>
        </pc:sldMkLst>
        <pc:spChg chg="mod">
          <ac:chgData name="Loretta Shirley" userId="b332b0f10462387b" providerId="LiveId" clId="{5A95344D-CC93-4F56-A568-4A7972914CB9}" dt="2021-03-25T20:34:46.818" v="367" actId="20577"/>
          <ac:spMkLst>
            <pc:docMk/>
            <pc:sldMk cId="3081074109" sldId="258"/>
            <ac:spMk id="14" creationId="{00000000-0000-0000-0000-000000000000}"/>
          </ac:spMkLst>
        </pc:spChg>
      </pc:sldChg>
      <pc:sldChg chg="modSp modAnim">
        <pc:chgData name="Loretta Shirley" userId="b332b0f10462387b" providerId="LiveId" clId="{5A95344D-CC93-4F56-A568-4A7972914CB9}" dt="2021-03-25T20:24:38.104" v="290" actId="20577"/>
        <pc:sldMkLst>
          <pc:docMk/>
          <pc:sldMk cId="92330003" sldId="260"/>
        </pc:sldMkLst>
        <pc:spChg chg="mod">
          <ac:chgData name="Loretta Shirley" userId="b332b0f10462387b" providerId="LiveId" clId="{5A95344D-CC93-4F56-A568-4A7972914CB9}" dt="2021-03-25T19:30:10.741" v="112" actId="20577"/>
          <ac:spMkLst>
            <pc:docMk/>
            <pc:sldMk cId="92330003" sldId="260"/>
            <ac:spMk id="2" creationId="{00000000-0000-0000-0000-000000000000}"/>
          </ac:spMkLst>
        </pc:spChg>
        <pc:spChg chg="mod">
          <ac:chgData name="Loretta Shirley" userId="b332b0f10462387b" providerId="LiveId" clId="{5A95344D-CC93-4F56-A568-4A7972914CB9}" dt="2021-03-25T20:24:38.104" v="290" actId="20577"/>
          <ac:spMkLst>
            <pc:docMk/>
            <pc:sldMk cId="92330003" sldId="260"/>
            <ac:spMk id="3" creationId="{00000000-0000-0000-0000-000000000000}"/>
          </ac:spMkLst>
        </pc:spChg>
      </pc:sldChg>
      <pc:sldChg chg="modAnim">
        <pc:chgData name="Loretta Shirley" userId="b332b0f10462387b" providerId="LiveId" clId="{5A95344D-CC93-4F56-A568-4A7972914CB9}" dt="2021-03-25T19:58:31.851" v="177"/>
        <pc:sldMkLst>
          <pc:docMk/>
          <pc:sldMk cId="2024694414" sldId="261"/>
        </pc:sldMkLst>
      </pc:sldChg>
      <pc:sldChg chg="modAnim">
        <pc:chgData name="Loretta Shirley" userId="b332b0f10462387b" providerId="LiveId" clId="{5A95344D-CC93-4F56-A568-4A7972914CB9}" dt="2021-03-25T19:32:28.837" v="127"/>
        <pc:sldMkLst>
          <pc:docMk/>
          <pc:sldMk cId="219715311" sldId="262"/>
        </pc:sldMkLst>
      </pc:sldChg>
      <pc:sldChg chg="modAnim">
        <pc:chgData name="Loretta Shirley" userId="b332b0f10462387b" providerId="LiveId" clId="{5A95344D-CC93-4F56-A568-4A7972914CB9}" dt="2021-03-25T19:32:44.646" v="129"/>
        <pc:sldMkLst>
          <pc:docMk/>
          <pc:sldMk cId="1805748268" sldId="263"/>
        </pc:sldMkLst>
      </pc:sldChg>
      <pc:sldChg chg="modAnim">
        <pc:chgData name="Loretta Shirley" userId="b332b0f10462387b" providerId="LiveId" clId="{5A95344D-CC93-4F56-A568-4A7972914CB9}" dt="2021-03-25T19:19:06.584" v="78"/>
        <pc:sldMkLst>
          <pc:docMk/>
          <pc:sldMk cId="2161633769" sldId="267"/>
        </pc:sldMkLst>
      </pc:sldChg>
      <pc:sldChg chg="modSp mod modAnim">
        <pc:chgData name="Loretta Shirley" userId="b332b0f10462387b" providerId="LiveId" clId="{5A95344D-CC93-4F56-A568-4A7972914CB9}" dt="2021-03-25T20:39:52.512" v="382" actId="20577"/>
        <pc:sldMkLst>
          <pc:docMk/>
          <pc:sldMk cId="3242303163" sldId="268"/>
        </pc:sldMkLst>
        <pc:spChg chg="mod">
          <ac:chgData name="Loretta Shirley" userId="b332b0f10462387b" providerId="LiveId" clId="{5A95344D-CC93-4F56-A568-4A7972914CB9}" dt="2021-03-25T20:20:54.262" v="269" actId="27636"/>
          <ac:spMkLst>
            <pc:docMk/>
            <pc:sldMk cId="3242303163" sldId="268"/>
            <ac:spMk id="13" creationId="{00000000-0000-0000-0000-000000000000}"/>
          </ac:spMkLst>
        </pc:spChg>
        <pc:spChg chg="mod">
          <ac:chgData name="Loretta Shirley" userId="b332b0f10462387b" providerId="LiveId" clId="{5A95344D-CC93-4F56-A568-4A7972914CB9}" dt="2021-03-25T20:39:52.512" v="382" actId="20577"/>
          <ac:spMkLst>
            <pc:docMk/>
            <pc:sldMk cId="3242303163" sldId="268"/>
            <ac:spMk id="14" creationId="{00000000-0000-0000-0000-000000000000}"/>
          </ac:spMkLst>
        </pc:spChg>
      </pc:sldChg>
      <pc:sldChg chg="modSp modAnim">
        <pc:chgData name="Loretta Shirley" userId="b332b0f10462387b" providerId="LiveId" clId="{5A95344D-CC93-4F56-A568-4A7972914CB9}" dt="2021-03-25T20:36:39.401" v="368" actId="20577"/>
        <pc:sldMkLst>
          <pc:docMk/>
          <pc:sldMk cId="2574299231" sldId="271"/>
        </pc:sldMkLst>
        <pc:spChg chg="mod">
          <ac:chgData name="Loretta Shirley" userId="b332b0f10462387b" providerId="LiveId" clId="{5A95344D-CC93-4F56-A568-4A7972914CB9}" dt="2021-03-25T20:36:39.401" v="368" actId="20577"/>
          <ac:spMkLst>
            <pc:docMk/>
            <pc:sldMk cId="2574299231" sldId="271"/>
            <ac:spMk id="14" creationId="{00000000-0000-0000-0000-000000000000}"/>
          </ac:spMkLst>
        </pc:spChg>
      </pc:sldChg>
      <pc:sldChg chg="modAnim">
        <pc:chgData name="Loretta Shirley" userId="b332b0f10462387b" providerId="LiveId" clId="{5A95344D-CC93-4F56-A568-4A7972914CB9}" dt="2021-03-25T19:31:08.590" v="118"/>
        <pc:sldMkLst>
          <pc:docMk/>
          <pc:sldMk cId="2406856214" sldId="272"/>
        </pc:sldMkLst>
      </pc:sldChg>
      <pc:sldChg chg="modAnim">
        <pc:chgData name="Loretta Shirley" userId="b332b0f10462387b" providerId="LiveId" clId="{5A95344D-CC93-4F56-A568-4A7972914CB9}" dt="2021-03-25T19:29:26.641" v="80"/>
        <pc:sldMkLst>
          <pc:docMk/>
          <pc:sldMk cId="2782408821" sldId="273"/>
        </pc:sldMkLst>
      </pc:sldChg>
      <pc:sldChg chg="modSp modAnim">
        <pc:chgData name="Loretta Shirley" userId="b332b0f10462387b" providerId="LiveId" clId="{5A95344D-CC93-4F56-A568-4A7972914CB9}" dt="2021-03-25T20:41:49.469" v="384" actId="20577"/>
        <pc:sldMkLst>
          <pc:docMk/>
          <pc:sldMk cId="1258224189" sldId="274"/>
        </pc:sldMkLst>
        <pc:spChg chg="mod">
          <ac:chgData name="Loretta Shirley" userId="b332b0f10462387b" providerId="LiveId" clId="{5A95344D-CC93-4F56-A568-4A7972914CB9}" dt="2021-03-25T20:41:49.469" v="384" actId="20577"/>
          <ac:spMkLst>
            <pc:docMk/>
            <pc:sldMk cId="1258224189" sldId="274"/>
            <ac:spMk id="3" creationId="{ED35BC66-227A-48CE-9230-31A472627FDA}"/>
          </ac:spMkLst>
        </pc:spChg>
      </pc:sldChg>
      <pc:sldChg chg="modAnim">
        <pc:chgData name="Loretta Shirley" userId="b332b0f10462387b" providerId="LiveId" clId="{5A95344D-CC93-4F56-A568-4A7972914CB9}" dt="2021-03-25T19:46:21.366" v="158"/>
        <pc:sldMkLst>
          <pc:docMk/>
          <pc:sldMk cId="859952627" sldId="275"/>
        </pc:sldMkLst>
      </pc:sldChg>
      <pc:sldChg chg="modAnim">
        <pc:chgData name="Loretta Shirley" userId="b332b0f10462387b" providerId="LiveId" clId="{5A95344D-CC93-4F56-A568-4A7972914CB9}" dt="2021-03-25T20:18:40.059" v="179"/>
        <pc:sldMkLst>
          <pc:docMk/>
          <pc:sldMk cId="1191355838" sldId="276"/>
        </pc:sldMkLst>
      </pc:sldChg>
      <pc:sldChg chg="modAnim">
        <pc:chgData name="Loretta Shirley" userId="b332b0f10462387b" providerId="LiveId" clId="{5A95344D-CC93-4F56-A568-4A7972914CB9}" dt="2021-03-25T19:54:54.277" v="162"/>
        <pc:sldMkLst>
          <pc:docMk/>
          <pc:sldMk cId="3170687770" sldId="278"/>
        </pc:sldMkLst>
      </pc:sldChg>
      <pc:sldChg chg="modAnim">
        <pc:chgData name="Loretta Shirley" userId="b332b0f10462387b" providerId="LiveId" clId="{5A95344D-CC93-4F56-A568-4A7972914CB9}" dt="2021-03-25T19:33:47.022" v="139"/>
        <pc:sldMkLst>
          <pc:docMk/>
          <pc:sldMk cId="3833516089" sldId="279"/>
        </pc:sldMkLst>
      </pc:sldChg>
      <pc:sldChg chg="modSp new mod modAnim">
        <pc:chgData name="Loretta Shirley" userId="b332b0f10462387b" providerId="LiveId" clId="{5A95344D-CC93-4F56-A568-4A7972914CB9}" dt="2021-03-25T20:44:36.383" v="421" actId="20577"/>
        <pc:sldMkLst>
          <pc:docMk/>
          <pc:sldMk cId="3927896525" sldId="280"/>
        </pc:sldMkLst>
        <pc:spChg chg="mod">
          <ac:chgData name="Loretta Shirley" userId="b332b0f10462387b" providerId="LiveId" clId="{5A95344D-CC93-4F56-A568-4A7972914CB9}" dt="2021-03-25T20:29:46.062" v="328" actId="20577"/>
          <ac:spMkLst>
            <pc:docMk/>
            <pc:sldMk cId="3927896525" sldId="280"/>
            <ac:spMk id="2" creationId="{2263CD43-71C6-4672-8AB8-59FC646DEDD4}"/>
          </ac:spMkLst>
        </pc:spChg>
        <pc:spChg chg="mod">
          <ac:chgData name="Loretta Shirley" userId="b332b0f10462387b" providerId="LiveId" clId="{5A95344D-CC93-4F56-A568-4A7972914CB9}" dt="2021-03-25T20:44:36.383" v="421" actId="20577"/>
          <ac:spMkLst>
            <pc:docMk/>
            <pc:sldMk cId="3927896525" sldId="280"/>
            <ac:spMk id="3" creationId="{897C8FFF-7E75-4FEF-AE08-7789A8FCB58C}"/>
          </ac:spMkLst>
        </pc:spChg>
      </pc:sldChg>
    </pc:docChg>
  </pc:docChgLst>
  <pc:docChgLst>
    <pc:chgData name="Loretta Shirley" userId="b332b0f10462387b" providerId="LiveId" clId="{159F8FC9-F002-4ADA-8D70-C56D9C992777}"/>
    <pc:docChg chg="custSel addSld delSld modSld modSection">
      <pc:chgData name="Loretta Shirley" userId="b332b0f10462387b" providerId="LiveId" clId="{159F8FC9-F002-4ADA-8D70-C56D9C992777}" dt="2021-04-25T14:11:47.343" v="366" actId="47"/>
      <pc:docMkLst>
        <pc:docMk/>
      </pc:docMkLst>
      <pc:sldChg chg="addSp delSp modSp modTransition modAnim">
        <pc:chgData name="Loretta Shirley" userId="b332b0f10462387b" providerId="LiveId" clId="{159F8FC9-F002-4ADA-8D70-C56D9C992777}" dt="2021-04-07T22:03:16.504" v="288"/>
        <pc:sldMkLst>
          <pc:docMk/>
          <pc:sldMk cId="769675095" sldId="257"/>
        </pc:sldMkLst>
        <pc:picChg chg="add del mod">
          <ac:chgData name="Loretta Shirley" userId="b332b0f10462387b" providerId="LiveId" clId="{159F8FC9-F002-4ADA-8D70-C56D9C992777}" dt="2021-04-07T21:51:40.067" v="281"/>
          <ac:picMkLst>
            <pc:docMk/>
            <pc:sldMk cId="769675095" sldId="257"/>
            <ac:picMk id="2" creationId="{77F925CB-202F-40B0-997C-1689D522023A}"/>
          </ac:picMkLst>
        </pc:picChg>
        <pc:picChg chg="add del mod">
          <ac:chgData name="Loretta Shirley" userId="b332b0f10462387b" providerId="LiveId" clId="{159F8FC9-F002-4ADA-8D70-C56D9C992777}" dt="2021-04-07T21:52:42.775" v="283"/>
          <ac:picMkLst>
            <pc:docMk/>
            <pc:sldMk cId="769675095" sldId="257"/>
            <ac:picMk id="4" creationId="{D027D068-9139-41DC-874B-8521B6E39A06}"/>
          </ac:picMkLst>
        </pc:picChg>
        <pc:picChg chg="add del mod">
          <ac:chgData name="Loretta Shirley" userId="b332b0f10462387b" providerId="LiveId" clId="{159F8FC9-F002-4ADA-8D70-C56D9C992777}" dt="2021-04-07T21:53:13.544" v="285"/>
          <ac:picMkLst>
            <pc:docMk/>
            <pc:sldMk cId="769675095" sldId="257"/>
            <ac:picMk id="5" creationId="{48B621B0-140B-4AC0-852E-783450B88D69}"/>
          </ac:picMkLst>
        </pc:picChg>
        <pc:picChg chg="add del mod">
          <ac:chgData name="Loretta Shirley" userId="b332b0f10462387b" providerId="LiveId" clId="{159F8FC9-F002-4ADA-8D70-C56D9C992777}" dt="2021-04-07T21:53:40.982" v="287"/>
          <ac:picMkLst>
            <pc:docMk/>
            <pc:sldMk cId="769675095" sldId="257"/>
            <ac:picMk id="6" creationId="{246C9146-1E72-420F-9F57-296D06526485}"/>
          </ac:picMkLst>
        </pc:picChg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769675095" sldId="257"/>
            <ac:picMk id="7" creationId="{1C007884-6643-4516-A261-6151AD8C6CD4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3081074109" sldId="258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3081074109" sldId="258"/>
            <ac:picMk id="2" creationId="{33CD6295-1739-421A-B7CE-BB54FD5BB418}"/>
          </ac:picMkLst>
        </pc:picChg>
      </pc:sldChg>
      <pc:sldChg chg="addSp delSp modSp mod modTransition modAnim">
        <pc:chgData name="Loretta Shirley" userId="b332b0f10462387b" providerId="LiveId" clId="{159F8FC9-F002-4ADA-8D70-C56D9C992777}" dt="2021-04-07T22:27:44.629" v="335"/>
        <pc:sldMkLst>
          <pc:docMk/>
          <pc:sldMk cId="92330003" sldId="260"/>
        </pc:sldMkLst>
        <pc:spChg chg="mod">
          <ac:chgData name="Loretta Shirley" userId="b332b0f10462387b" providerId="LiveId" clId="{159F8FC9-F002-4ADA-8D70-C56D9C992777}" dt="2021-04-07T22:25:52.105" v="330" actId="20577"/>
          <ac:spMkLst>
            <pc:docMk/>
            <pc:sldMk cId="92330003" sldId="260"/>
            <ac:spMk id="3" creationId="{00000000-0000-0000-0000-000000000000}"/>
          </ac:spMkLst>
        </pc:spChg>
        <pc:picChg chg="add del mod">
          <ac:chgData name="Loretta Shirley" userId="b332b0f10462387b" providerId="LiveId" clId="{159F8FC9-F002-4ADA-8D70-C56D9C992777}" dt="2021-04-07T22:26:21.622" v="332"/>
          <ac:picMkLst>
            <pc:docMk/>
            <pc:sldMk cId="92330003" sldId="260"/>
            <ac:picMk id="4" creationId="{D9CBE192-3D0B-4864-93BE-9F3AF14A08F1}"/>
          </ac:picMkLst>
        </pc:picChg>
        <pc:picChg chg="add del mod">
          <ac:chgData name="Loretta Shirley" userId="b332b0f10462387b" providerId="LiveId" clId="{159F8FC9-F002-4ADA-8D70-C56D9C992777}" dt="2021-04-07T22:27:03.804" v="334"/>
          <ac:picMkLst>
            <pc:docMk/>
            <pc:sldMk cId="92330003" sldId="260"/>
            <ac:picMk id="5" creationId="{FE7187B8-45E8-4F0D-BF22-AE7D25AE8103}"/>
          </ac:picMkLst>
        </pc:picChg>
        <pc:picChg chg="add mod">
          <ac:chgData name="Loretta Shirley" userId="b332b0f10462387b" providerId="LiveId" clId="{159F8FC9-F002-4ADA-8D70-C56D9C992777}" dt="2021-04-07T22:27:44.629" v="335"/>
          <ac:picMkLst>
            <pc:docMk/>
            <pc:sldMk cId="92330003" sldId="260"/>
            <ac:picMk id="6" creationId="{38B6E163-F52F-43CD-A4EA-0594FC2EA696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2024694414" sldId="261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2024694414" sldId="261"/>
            <ac:picMk id="3" creationId="{5EBEA640-EC5B-450B-8DCF-CA57D9642A8C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219715311" sldId="262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219715311" sldId="262"/>
            <ac:picMk id="3" creationId="{D21F00C7-F218-4596-9656-B381F7DD8489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1805748268" sldId="263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1805748268" sldId="263"/>
            <ac:picMk id="4" creationId="{93902702-AD7C-4584-A30A-3B3C8A7865CA}"/>
          </ac:picMkLst>
        </pc:picChg>
      </pc:sldChg>
      <pc:sldChg chg="addSp delSp modSp modTransition modAnim">
        <pc:chgData name="Loretta Shirley" userId="b332b0f10462387b" providerId="LiveId" clId="{159F8FC9-F002-4ADA-8D70-C56D9C992777}" dt="2021-04-17T13:49:10.502" v="364" actId="20577"/>
        <pc:sldMkLst>
          <pc:docMk/>
          <pc:sldMk cId="2161633769" sldId="267"/>
        </pc:sldMkLst>
        <pc:spChg chg="mod">
          <ac:chgData name="Loretta Shirley" userId="b332b0f10462387b" providerId="LiveId" clId="{159F8FC9-F002-4ADA-8D70-C56D9C992777}" dt="2021-04-17T13:49:10.502" v="364" actId="20577"/>
          <ac:spMkLst>
            <pc:docMk/>
            <pc:sldMk cId="2161633769" sldId="267"/>
            <ac:spMk id="7" creationId="{00000000-0000-0000-0000-000000000000}"/>
          </ac:spMkLst>
        </pc:spChg>
        <pc:picChg chg="add del mod">
          <ac:chgData name="Loretta Shirley" userId="b332b0f10462387b" providerId="LiveId" clId="{159F8FC9-F002-4ADA-8D70-C56D9C992777}" dt="2021-04-07T21:46:32.068" v="280"/>
          <ac:picMkLst>
            <pc:docMk/>
            <pc:sldMk cId="2161633769" sldId="267"/>
            <ac:picMk id="2" creationId="{0923297E-0166-4437-A643-6FD4F393D755}"/>
          </ac:picMkLst>
        </pc:picChg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2161633769" sldId="267"/>
            <ac:picMk id="4" creationId="{E14B3FB3-771F-488F-9DCA-692C4A896EBA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3242303163" sldId="268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3242303163" sldId="268"/>
            <ac:picMk id="2" creationId="{8717FEB8-5E1A-4B09-B4E4-7C7254DABDEA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2574299231" sldId="271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2574299231" sldId="271"/>
            <ac:picMk id="2" creationId="{BEA83E1B-CDEF-4269-8DE9-867F1EE360B3}"/>
          </ac:picMkLst>
        </pc:picChg>
      </pc:sldChg>
      <pc:sldChg chg="addSp delSp modSp modTransition modAnim">
        <pc:chgData name="Loretta Shirley" userId="b332b0f10462387b" providerId="LiveId" clId="{159F8FC9-F002-4ADA-8D70-C56D9C992777}" dt="2021-04-07T22:20:15.224" v="291"/>
        <pc:sldMkLst>
          <pc:docMk/>
          <pc:sldMk cId="2406856214" sldId="272"/>
        </pc:sldMkLst>
        <pc:picChg chg="add del mod">
          <ac:chgData name="Loretta Shirley" userId="b332b0f10462387b" providerId="LiveId" clId="{159F8FC9-F002-4ADA-8D70-C56D9C992777}" dt="2021-04-07T22:16:49.195" v="290"/>
          <ac:picMkLst>
            <pc:docMk/>
            <pc:sldMk cId="2406856214" sldId="272"/>
            <ac:picMk id="2" creationId="{A343D622-9622-4FAA-81FC-0752C7F19856}"/>
          </ac:picMkLst>
        </pc:picChg>
        <pc:picChg chg="add mod">
          <ac:chgData name="Loretta Shirley" userId="b332b0f10462387b" providerId="LiveId" clId="{159F8FC9-F002-4ADA-8D70-C56D9C992777}" dt="2021-04-07T22:20:15.224" v="291"/>
          <ac:picMkLst>
            <pc:docMk/>
            <pc:sldMk cId="2406856214" sldId="272"/>
            <ac:picMk id="3" creationId="{7CE25F30-EF13-4DDC-8BF0-3FC6604A6C5F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2782408821" sldId="273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2782408821" sldId="273"/>
            <ac:picMk id="4" creationId="{DF57C972-A1F8-4AE5-9DD9-8673761AA12D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1258224189" sldId="274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1258224189" sldId="274"/>
            <ac:picMk id="4" creationId="{D4416FA1-4867-4B20-9B5D-0A425BA93602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859952627" sldId="275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859952627" sldId="275"/>
            <ac:picMk id="4" creationId="{C54150D3-239F-46B9-A8ED-332A181D5F45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1191355838" sldId="276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1191355838" sldId="276"/>
            <ac:picMk id="4" creationId="{B00A40F8-AD23-4A7E-9F07-CBCFDBF30AA7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3170687770" sldId="278"/>
        </pc:sldMkLst>
        <pc:spChg chg="mod">
          <ac:chgData name="Loretta Shirley" userId="b332b0f10462387b" providerId="LiveId" clId="{159F8FC9-F002-4ADA-8D70-C56D9C992777}" dt="2021-03-29T13:35:05.100" v="233" actId="20577"/>
          <ac:spMkLst>
            <pc:docMk/>
            <pc:sldMk cId="3170687770" sldId="278"/>
            <ac:spMk id="4" creationId="{A53EB049-0F2D-4D02-8290-F98A6CCE7A72}"/>
          </ac:spMkLst>
        </pc:spChg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3170687770" sldId="278"/>
            <ac:picMk id="5" creationId="{572B6EB4-1E37-4753-9626-FEF0C0053948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3833516089" sldId="279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3833516089" sldId="279"/>
            <ac:picMk id="3" creationId="{8D4CE242-71FD-4756-B9B9-8B755DBB2A50}"/>
          </ac:picMkLst>
        </pc:picChg>
      </pc:sldChg>
      <pc:sldChg chg="addSp modSp modTransition">
        <pc:chgData name="Loretta Shirley" userId="b332b0f10462387b" providerId="LiveId" clId="{159F8FC9-F002-4ADA-8D70-C56D9C992777}" dt="2021-04-07T22:03:16.504" v="288"/>
        <pc:sldMkLst>
          <pc:docMk/>
          <pc:sldMk cId="3927896525" sldId="280"/>
        </pc:sldMkLst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3927896525" sldId="280"/>
            <ac:picMk id="4" creationId="{FAA5CC7C-3EB5-4023-8C06-6E173E71E583}"/>
          </ac:picMkLst>
        </pc:picChg>
      </pc:sldChg>
      <pc:sldChg chg="addSp delSp modSp new mod modTransition modAnim">
        <pc:chgData name="Loretta Shirley" userId="b332b0f10462387b" providerId="LiveId" clId="{159F8FC9-F002-4ADA-8D70-C56D9C992777}" dt="2021-04-07T22:03:16.504" v="288"/>
        <pc:sldMkLst>
          <pc:docMk/>
          <pc:sldMk cId="2671002733" sldId="281"/>
        </pc:sldMkLst>
        <pc:spChg chg="mod">
          <ac:chgData name="Loretta Shirley" userId="b332b0f10462387b" providerId="LiveId" clId="{159F8FC9-F002-4ADA-8D70-C56D9C992777}" dt="2021-03-29T13:26:34.723" v="78" actId="14100"/>
          <ac:spMkLst>
            <pc:docMk/>
            <pc:sldMk cId="2671002733" sldId="281"/>
            <ac:spMk id="2" creationId="{0F446FE5-7058-4660-A6B7-D69D189F251D}"/>
          </ac:spMkLst>
        </pc:spChg>
        <pc:spChg chg="del">
          <ac:chgData name="Loretta Shirley" userId="b332b0f10462387b" providerId="LiveId" clId="{159F8FC9-F002-4ADA-8D70-C56D9C992777}" dt="2021-03-29T13:25:19.122" v="18" actId="931"/>
          <ac:spMkLst>
            <pc:docMk/>
            <pc:sldMk cId="2671002733" sldId="281"/>
            <ac:spMk id="3" creationId="{875F8130-57CE-4F67-8E81-3650835279EA}"/>
          </ac:spMkLst>
        </pc:spChg>
        <pc:spChg chg="mod">
          <ac:chgData name="Loretta Shirley" userId="b332b0f10462387b" providerId="LiveId" clId="{159F8FC9-F002-4ADA-8D70-C56D9C992777}" dt="2021-03-29T13:27:57.411" v="177" actId="20577"/>
          <ac:spMkLst>
            <pc:docMk/>
            <pc:sldMk cId="2671002733" sldId="281"/>
            <ac:spMk id="4" creationId="{58C6B546-5D65-49EF-B52C-F19B2BC78EE1}"/>
          </ac:spMkLst>
        </pc:spChg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2671002733" sldId="281"/>
            <ac:picMk id="3" creationId="{70C4E0FE-31F1-4827-B6F5-7E1A751582C1}"/>
          </ac:picMkLst>
        </pc:picChg>
        <pc:picChg chg="add mod">
          <ac:chgData name="Loretta Shirley" userId="b332b0f10462387b" providerId="LiveId" clId="{159F8FC9-F002-4ADA-8D70-C56D9C992777}" dt="2021-03-29T13:25:23.521" v="20" actId="962"/>
          <ac:picMkLst>
            <pc:docMk/>
            <pc:sldMk cId="2671002733" sldId="281"/>
            <ac:picMk id="6" creationId="{BC8CE415-5678-4193-915E-00EBA87F00CC}"/>
          </ac:picMkLst>
        </pc:picChg>
      </pc:sldChg>
      <pc:sldChg chg="addSp delSp modSp new mod modTransition modAnim">
        <pc:chgData name="Loretta Shirley" userId="b332b0f10462387b" providerId="LiveId" clId="{159F8FC9-F002-4ADA-8D70-C56D9C992777}" dt="2021-04-07T22:03:16.504" v="288"/>
        <pc:sldMkLst>
          <pc:docMk/>
          <pc:sldMk cId="1801915241" sldId="282"/>
        </pc:sldMkLst>
        <pc:spChg chg="mod">
          <ac:chgData name="Loretta Shirley" userId="b332b0f10462387b" providerId="LiveId" clId="{159F8FC9-F002-4ADA-8D70-C56D9C992777}" dt="2021-03-29T13:42:19.068" v="243" actId="20577"/>
          <ac:spMkLst>
            <pc:docMk/>
            <pc:sldMk cId="1801915241" sldId="282"/>
            <ac:spMk id="2" creationId="{B4E6FB4B-F268-4E8C-B0DD-CBCFAAB38C45}"/>
          </ac:spMkLst>
        </pc:spChg>
        <pc:spChg chg="del">
          <ac:chgData name="Loretta Shirley" userId="b332b0f10462387b" providerId="LiveId" clId="{159F8FC9-F002-4ADA-8D70-C56D9C992777}" dt="2021-03-29T13:42:09.567" v="235" actId="931"/>
          <ac:spMkLst>
            <pc:docMk/>
            <pc:sldMk cId="1801915241" sldId="282"/>
            <ac:spMk id="3" creationId="{C2755FDB-E2CE-4454-86DF-8913D2A4D1BB}"/>
          </ac:spMkLst>
        </pc:spChg>
        <pc:spChg chg="mod">
          <ac:chgData name="Loretta Shirley" userId="b332b0f10462387b" providerId="LiveId" clId="{159F8FC9-F002-4ADA-8D70-C56D9C992777}" dt="2021-03-29T13:43:00.745" v="264" actId="20577"/>
          <ac:spMkLst>
            <pc:docMk/>
            <pc:sldMk cId="1801915241" sldId="282"/>
            <ac:spMk id="4" creationId="{816B59B1-A7BA-47D2-955A-EBA987B0F4ED}"/>
          </ac:spMkLst>
        </pc:spChg>
        <pc:picChg chg="add mod">
          <ac:chgData name="Loretta Shirley" userId="b332b0f10462387b" providerId="LiveId" clId="{159F8FC9-F002-4ADA-8D70-C56D9C992777}" dt="2021-04-07T22:03:16.504" v="288"/>
          <ac:picMkLst>
            <pc:docMk/>
            <pc:sldMk cId="1801915241" sldId="282"/>
            <ac:picMk id="3" creationId="{B5549A8E-9972-4A99-BCF1-454E9F56AB54}"/>
          </ac:picMkLst>
        </pc:picChg>
        <pc:picChg chg="add mod">
          <ac:chgData name="Loretta Shirley" userId="b332b0f10462387b" providerId="LiveId" clId="{159F8FC9-F002-4ADA-8D70-C56D9C992777}" dt="2021-03-29T13:42:17.757" v="236" actId="27614"/>
          <ac:picMkLst>
            <pc:docMk/>
            <pc:sldMk cId="1801915241" sldId="282"/>
            <ac:picMk id="6" creationId="{0433DF6A-79F9-4E4C-9C5E-566BF5206B83}"/>
          </ac:picMkLst>
        </pc:picChg>
      </pc:sldChg>
      <pc:sldChg chg="new del">
        <pc:chgData name="Loretta Shirley" userId="b332b0f10462387b" providerId="LiveId" clId="{159F8FC9-F002-4ADA-8D70-C56D9C992777}" dt="2021-04-25T14:11:47.343" v="366" actId="47"/>
        <pc:sldMkLst>
          <pc:docMk/>
          <pc:sldMk cId="2697829975" sldId="28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FAF7DB-220E-474B-A306-B18848A2E64E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20 Counselors</a:t>
          </a:r>
        </a:p>
      </dgm:t>
    </dgm:pt>
    <dgm:pt modelId="{ADEA5C60-BA03-45CE-8AE4-87E8350E817F}" type="parTrans" cxnId="{E88E6FD0-5EE8-42CE-8AC4-D71962510EE7}">
      <dgm:prSet/>
      <dgm:spPr/>
      <dgm:t>
        <a:bodyPr/>
        <a:lstStyle/>
        <a:p>
          <a:endParaRPr lang="en-US"/>
        </a:p>
      </dgm:t>
    </dgm:pt>
    <dgm:pt modelId="{8655DB40-16AB-41AF-B7B9-C009642A6E8E}" type="sibTrans" cxnId="{E88E6FD0-5EE8-42CE-8AC4-D71962510EE7}">
      <dgm:prSet/>
      <dgm:spPr/>
      <dgm:t>
        <a:bodyPr/>
        <a:lstStyle/>
        <a:p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4 Counselors in Training</a:t>
          </a: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/>
        <a:lstStyle/>
        <a:p>
          <a:endParaRPr lang="en-US"/>
        </a:p>
      </dgm:t>
    </dgm:pt>
    <dgm:pt modelId="{9AC506A7-F034-46F5-B26F-46FD22856FB4}" type="sibTrans" cxnId="{1A254136-9EEE-43D0-BC71-1289B085104A}">
      <dgm:prSet/>
      <dgm:spPr/>
      <dgm:t>
        <a:bodyPr/>
        <a:lstStyle/>
        <a:p>
          <a:endParaRPr lang="en-US"/>
        </a:p>
      </dgm:t>
    </dgm:pt>
    <dgm:pt modelId="{8AEC6483-23EF-4414-8E2A-6A005181899E}">
      <dgm:prSet phldrT="[Text]"/>
      <dgm:spPr/>
      <dgm:t>
        <a:bodyPr/>
        <a:lstStyle/>
        <a:p>
          <a:r>
            <a:rPr lang="en-US" dirty="0"/>
            <a:t>Kitchen Staff</a:t>
          </a:r>
        </a:p>
      </dgm:t>
    </dgm:pt>
    <dgm:pt modelId="{526DBE94-00A7-461E-AF61-51DFFA468BD0}" type="parTrans" cxnId="{976405B9-79B8-494E-A105-801AB128A327}">
      <dgm:prSet/>
      <dgm:spPr/>
      <dgm:t>
        <a:bodyPr/>
        <a:lstStyle/>
        <a:p>
          <a:endParaRPr lang="en-US"/>
        </a:p>
      </dgm:t>
    </dgm:pt>
    <dgm:pt modelId="{C81D2561-AE20-4589-919A-5479573342B0}" type="sibTrans" cxnId="{976405B9-79B8-494E-A105-801AB128A327}">
      <dgm:prSet/>
      <dgm:spPr/>
      <dgm:t>
        <a:bodyPr/>
        <a:lstStyle/>
        <a:p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Housekeeping Staff</a:t>
          </a:r>
        </a:p>
      </dgm:t>
    </dgm:pt>
    <dgm:pt modelId="{001921C4-E4A3-488C-B466-13D798BB2038}" type="parTrans" cxnId="{778F2B2A-B50E-4B4B-8031-BBB0BAF3076A}">
      <dgm:prSet/>
      <dgm:spPr/>
      <dgm:t>
        <a:bodyPr/>
        <a:lstStyle/>
        <a:p>
          <a:endParaRPr lang="en-US"/>
        </a:p>
      </dgm:t>
    </dgm:pt>
    <dgm:pt modelId="{B28DA56B-359A-427D-B40B-7C9A5E29DAD4}" type="sibTrans" cxnId="{778F2B2A-B50E-4B4B-8031-BBB0BAF3076A}">
      <dgm:prSet/>
      <dgm:spPr/>
      <dgm:t>
        <a:bodyPr/>
        <a:lstStyle/>
        <a:p>
          <a:endParaRPr lang="en-US"/>
        </a:p>
      </dgm:t>
    </dgm:pt>
    <dgm:pt modelId="{204779DA-9EFD-416C-AA17-3047285492E6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Registered Nurses</a:t>
          </a:r>
        </a:p>
      </dgm:t>
    </dgm:pt>
    <dgm:pt modelId="{10182E5A-267A-4FF5-8BE4-365E5F0F59FD}" type="parTrans" cxnId="{4B45AE37-5E95-4459-A22C-A76A562E440A}">
      <dgm:prSet/>
      <dgm:spPr/>
      <dgm:t>
        <a:bodyPr/>
        <a:lstStyle/>
        <a:p>
          <a:endParaRPr lang="en-US"/>
        </a:p>
      </dgm:t>
    </dgm:pt>
    <dgm:pt modelId="{89F8EF12-ABE9-4852-AA60-32F3BE4FD92C}" type="sibTrans" cxnId="{4B45AE37-5E95-4459-A22C-A76A562E440A}">
      <dgm:prSet/>
      <dgm:spPr/>
      <dgm:t>
        <a:bodyPr/>
        <a:lstStyle/>
        <a:p>
          <a:endParaRPr lang="en-US"/>
        </a:p>
      </dgm:t>
    </dgm:pt>
    <dgm:pt modelId="{FBE57202-63C6-4AC6-8A48-2F7EEDE18422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Bus Drivers</a:t>
          </a:r>
        </a:p>
      </dgm:t>
    </dgm:pt>
    <dgm:pt modelId="{22E9EA7B-06A1-4DB0-8C13-4FDDC38F5300}" type="parTrans" cxnId="{89F86E09-7B46-4DCB-A438-8B1FC1DB0A71}">
      <dgm:prSet/>
      <dgm:spPr/>
      <dgm:t>
        <a:bodyPr/>
        <a:lstStyle/>
        <a:p>
          <a:endParaRPr lang="en-US"/>
        </a:p>
      </dgm:t>
    </dgm:pt>
    <dgm:pt modelId="{29B1D402-63E0-4277-B9B1-DE1AE207061C}" type="sibTrans" cxnId="{89F86E09-7B46-4DCB-A438-8B1FC1DB0A71}">
      <dgm:prSet/>
      <dgm:spPr/>
      <dgm:t>
        <a:bodyPr/>
        <a:lstStyle/>
        <a:p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  <dgm:pt modelId="{EAA4FAF7-2B1B-440D-AB04-52061A8327A8}" type="pres">
      <dgm:prSet presAssocID="{0EFAF7DB-220E-474B-A306-B18848A2E64E}" presName="node" presStyleLbl="node1" presStyleIdx="0" presStyleCnt="6">
        <dgm:presLayoutVars>
          <dgm:bulletEnabled val="1"/>
        </dgm:presLayoutVars>
      </dgm:prSet>
      <dgm:spPr/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6">
        <dgm:presLayoutVars>
          <dgm:bulletEnabled val="1"/>
        </dgm:presLayoutVars>
      </dgm:prSet>
      <dgm:spPr/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6">
        <dgm:presLayoutVars>
          <dgm:bulletEnabled val="1"/>
        </dgm:presLayoutVars>
      </dgm:prSet>
      <dgm:spPr/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6">
        <dgm:presLayoutVars>
          <dgm:bulletEnabled val="1"/>
        </dgm:presLayoutVars>
      </dgm:prSet>
      <dgm:spPr/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4" presStyleCnt="6">
        <dgm:presLayoutVars>
          <dgm:bulletEnabled val="1"/>
        </dgm:presLayoutVars>
      </dgm:prSet>
      <dgm:spPr/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5" presStyleCnt="6">
        <dgm:presLayoutVars>
          <dgm:bulletEnabled val="1"/>
        </dgm:presLayoutVars>
      </dgm:prSet>
      <dgm:spPr/>
    </dgm:pt>
  </dgm:ptLst>
  <dgm:cxnLst>
    <dgm:cxn modelId="{89F86E09-7B46-4DCB-A438-8B1FC1DB0A71}" srcId="{B842BC11-90CF-49FF-8D61-E8A8AAFE1BB6}" destId="{FBE57202-63C6-4AC6-8A48-2F7EEDE18422}" srcOrd="5" destOrd="0" parTransId="{22E9EA7B-06A1-4DB0-8C13-4FDDC38F5300}" sibTransId="{29B1D402-63E0-4277-B9B1-DE1AE207061C}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4B45AE37-5E95-4459-A22C-A76A562E440A}" srcId="{B842BC11-90CF-49FF-8D61-E8A8AAFE1BB6}" destId="{204779DA-9EFD-416C-AA17-3047285492E6}" srcOrd="4" destOrd="0" parTransId="{10182E5A-267A-4FF5-8BE4-365E5F0F59FD}" sibTransId="{89F8EF12-ABE9-4852-AA60-32F3BE4FD92C}"/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  <dgm:cxn modelId="{8DEA9DD5-5136-4B11-90B8-93E3C16F0472}" type="presParOf" srcId="{068CCA7D-1404-4068-AB93-6968EFC37502}" destId="{371926FB-9294-4D9C-9214-4CEF0275C497}" srcOrd="7" destOrd="0" presId="urn:microsoft.com/office/officeart/2005/8/layout/default"/>
    <dgm:cxn modelId="{59493989-76F3-460C-95F9-0ACC1B69B031}" type="presParOf" srcId="{068CCA7D-1404-4068-AB93-6968EFC37502}" destId="{CB52FD11-6E75-4074-AC8F-10E0FD59B7A0}" srcOrd="8" destOrd="0" presId="urn:microsoft.com/office/officeart/2005/8/layout/default"/>
    <dgm:cxn modelId="{6A894F3B-0B32-4910-89E9-FF9567B8B041}" type="presParOf" srcId="{068CCA7D-1404-4068-AB93-6968EFC37502}" destId="{08588CD8-2C19-489E-9D24-02924B217C45}" srcOrd="9" destOrd="0" presId="urn:microsoft.com/office/officeart/2005/8/layout/default"/>
    <dgm:cxn modelId="{A2512EF8-018A-47CE-AD9F-9EF6FA2C53E3}" type="presParOf" srcId="{068CCA7D-1404-4068-AB93-6968EFC37502}" destId="{76049CD1-75A7-4C80-9C4F-81F0D3E4B5D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277308" y="199"/>
          <a:ext cx="2093712" cy="1256227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20 Counselors</a:t>
          </a:r>
        </a:p>
      </dsp:txBody>
      <dsp:txXfrm>
        <a:off x="277308" y="199"/>
        <a:ext cx="2093712" cy="1256227"/>
      </dsp:txXfrm>
    </dsp:sp>
    <dsp:sp modelId="{C593AB34-4B84-4F47-A09D-1663F9F71AFC}">
      <dsp:nvSpPr>
        <dsp:cNvPr id="0" name=""/>
        <dsp:cNvSpPr/>
      </dsp:nvSpPr>
      <dsp:spPr>
        <a:xfrm>
          <a:off x="2580392" y="199"/>
          <a:ext cx="2093712" cy="1256227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 Counselors in Training</a:t>
          </a:r>
        </a:p>
      </dsp:txBody>
      <dsp:txXfrm>
        <a:off x="2580392" y="199"/>
        <a:ext cx="2093712" cy="1256227"/>
      </dsp:txXfrm>
    </dsp:sp>
    <dsp:sp modelId="{917D3CD9-BA5B-404E-931F-223BF970C99B}">
      <dsp:nvSpPr>
        <dsp:cNvPr id="0" name=""/>
        <dsp:cNvSpPr/>
      </dsp:nvSpPr>
      <dsp:spPr>
        <a:xfrm>
          <a:off x="277308" y="1465798"/>
          <a:ext cx="2093712" cy="12562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Kitchen Staff</a:t>
          </a:r>
        </a:p>
      </dsp:txBody>
      <dsp:txXfrm>
        <a:off x="277308" y="1465798"/>
        <a:ext cx="2093712" cy="1256227"/>
      </dsp:txXfrm>
    </dsp:sp>
    <dsp:sp modelId="{4F7EBD7D-DFCF-42D9-919C-E6E65091B79C}">
      <dsp:nvSpPr>
        <dsp:cNvPr id="0" name=""/>
        <dsp:cNvSpPr/>
      </dsp:nvSpPr>
      <dsp:spPr>
        <a:xfrm>
          <a:off x="2580392" y="1465798"/>
          <a:ext cx="2093712" cy="1256227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Housekeeping Staff</a:t>
          </a:r>
        </a:p>
      </dsp:txBody>
      <dsp:txXfrm>
        <a:off x="2580392" y="1465798"/>
        <a:ext cx="2093712" cy="1256227"/>
      </dsp:txXfrm>
    </dsp:sp>
    <dsp:sp modelId="{CB52FD11-6E75-4074-AC8F-10E0FD59B7A0}">
      <dsp:nvSpPr>
        <dsp:cNvPr id="0" name=""/>
        <dsp:cNvSpPr/>
      </dsp:nvSpPr>
      <dsp:spPr>
        <a:xfrm>
          <a:off x="277308" y="2931397"/>
          <a:ext cx="2093712" cy="1256227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Registered Nurses</a:t>
          </a:r>
        </a:p>
      </dsp:txBody>
      <dsp:txXfrm>
        <a:off x="277308" y="2931397"/>
        <a:ext cx="2093712" cy="1256227"/>
      </dsp:txXfrm>
    </dsp:sp>
    <dsp:sp modelId="{76049CD1-75A7-4C80-9C4F-81F0D3E4B5DC}">
      <dsp:nvSpPr>
        <dsp:cNvPr id="0" name=""/>
        <dsp:cNvSpPr/>
      </dsp:nvSpPr>
      <dsp:spPr>
        <a:xfrm>
          <a:off x="2580392" y="2931397"/>
          <a:ext cx="2093712" cy="1256227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Bus Drivers</a:t>
          </a:r>
        </a:p>
      </dsp:txBody>
      <dsp:txXfrm>
        <a:off x="2580392" y="2931397"/>
        <a:ext cx="2093712" cy="1256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5/21/2021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5/21/2021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5/21/2021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5/21/2021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14.jp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9.m4a"/><Relationship Id="rId7" Type="http://schemas.openxmlformats.org/officeDocument/2006/relationships/diagramQuickStyle" Target="../diagrams/quickStyle1.xml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6890" y="4800144"/>
            <a:ext cx="2777384" cy="914400"/>
          </a:xfrm>
        </p:spPr>
        <p:txBody>
          <a:bodyPr/>
          <a:lstStyle/>
          <a:p>
            <a:r>
              <a:rPr lang="en-US" dirty="0"/>
              <a:t>Texas Elks State</a:t>
            </a:r>
          </a:p>
          <a:p>
            <a:r>
              <a:rPr lang="en-US" dirty="0"/>
              <a:t>Major Project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674293D-5D04-463D-A730-D712B655A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23" y="1021927"/>
            <a:ext cx="5857072" cy="387222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1E874F-5978-4E68-9F94-7C86997E5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441">
        <p:fade/>
      </p:transition>
    </mc:Choice>
    <mc:Fallback>
      <p:transition spd="med" advTm="21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580" y="868952"/>
            <a:ext cx="4413379" cy="1345742"/>
          </a:xfrm>
        </p:spPr>
        <p:txBody>
          <a:bodyPr>
            <a:normAutofit/>
          </a:bodyPr>
          <a:lstStyle/>
          <a:p>
            <a:r>
              <a:rPr lang="en-US" dirty="0"/>
              <a:t>Six Camp Sessions 40 Campers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C8211FC-C090-47CC-ADC2-44F3A7E3D0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r="2904"/>
          <a:stretch>
            <a:fillRect/>
          </a:stretch>
        </p:blipFill>
        <p:spPr/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BEEABAF-FECA-4AEE-8412-FBF9851C9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9216" y="2340778"/>
            <a:ext cx="4310743" cy="3648270"/>
          </a:xfrm>
        </p:spPr>
        <p:txBody>
          <a:bodyPr>
            <a:normAutofit/>
          </a:bodyPr>
          <a:lstStyle/>
          <a:p>
            <a:r>
              <a:rPr lang="en-US" sz="2400" dirty="0"/>
              <a:t>Sunday – Friday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Swimming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Fishing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Archery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Paintball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Arts &amp; Crafts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Dance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SeaWorld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493019-F48C-4C49-A55F-EF97C6903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332">
        <p:fade/>
      </p:transition>
    </mc:Choice>
    <mc:Fallback>
      <p:transition spd="med" advTm="32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5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75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Grant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 devices and medical services to promote independence and self-esteem.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45FC50-14D3-4C5C-B71B-D0898F1BB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768">
        <p:fade/>
      </p:transition>
    </mc:Choice>
    <mc:Fallback>
      <p:transition spd="med" advTm="16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Grants Program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BEACA53-F667-450A-A436-CCFF788A113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" t="14203" r="514" b="21162"/>
          <a:stretch/>
        </p:blipFill>
        <p:spPr>
          <a:xfrm>
            <a:off x="1249168" y="1824285"/>
            <a:ext cx="2715289" cy="2776308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Grant Period</a:t>
            </a:r>
            <a:br>
              <a:rPr lang="en-US" dirty="0"/>
            </a:br>
            <a:r>
              <a:rPr lang="en-US" dirty="0"/>
              <a:t>June 1 – February 28</a:t>
            </a:r>
          </a:p>
        </p:txBody>
      </p:sp>
      <p:pic>
        <p:nvPicPr>
          <p:cNvPr id="5" name="Picture Placeholder 4" descr="A baby in a stroller&#10;&#10;Description automatically generated with medium confidence">
            <a:extLst>
              <a:ext uri="{FF2B5EF4-FFF2-40B4-BE49-F238E27FC236}">
                <a16:creationId xmlns:a16="http://schemas.microsoft.com/office/drawing/2014/main" id="{3DDAF4AC-5361-4EDE-BF8B-B4EED48B435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b="20679"/>
          <a:stretch/>
        </p:blipFill>
        <p:spPr>
          <a:xfrm>
            <a:off x="4720924" y="1824285"/>
            <a:ext cx="2715768" cy="2776308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>
          <a:xfrm>
            <a:off x="4707208" y="4947404"/>
            <a:ext cx="2743200" cy="1424520"/>
          </a:xfrm>
        </p:spPr>
        <p:txBody>
          <a:bodyPr>
            <a:normAutofit/>
          </a:bodyPr>
          <a:lstStyle/>
          <a:p>
            <a:r>
              <a:rPr lang="en-US" dirty="0"/>
              <a:t>Lodge grant funds are allocated in June. The amount is based on Sweetheart funds raised and lodge membership.</a:t>
            </a:r>
          </a:p>
        </p:txBody>
      </p:sp>
      <p:pic>
        <p:nvPicPr>
          <p:cNvPr id="7" name="Picture Placeholder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0073FB3-F7AA-41EA-87E7-B42949D87EC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b="8756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en-US" dirty="0"/>
              <a:t>Application process begins at the lodge level.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E024120-FAC8-4087-9B54-EFF52930A0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132">
        <p:fade/>
      </p:transition>
    </mc:Choice>
    <mc:Fallback>
      <p:transition spd="med" advTm="26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 build="p"/>
      <p:bldP spid="13" grpId="0" build="p"/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EFAE5-799E-428B-BDFD-F9CE5DA98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5BC66-227A-48CE-9230-31A472627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All children having special needs will be considered for grant assistance providing the following criteria are met: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Resident of Texas, </a:t>
            </a:r>
            <a:r>
              <a:rPr lang="en-US" b="1" dirty="0"/>
              <a:t>and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Up to age 18 or extended to age 21 if still enrolled in school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Whose special needs are not fully covered by a private or public insurance carrier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Whose special needs are not fully met by another grant program, </a:t>
            </a:r>
            <a:r>
              <a:rPr lang="en-US" b="1" dirty="0"/>
              <a:t>and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Whose financial needs justify assistance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DB6E28-1C33-4025-9E9F-5375239887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22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341">
        <p:fade/>
      </p:transition>
    </mc:Choice>
    <mc:Fallback>
      <p:transition spd="med" advTm="41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315C6-67DE-4BC0-BBC7-BB4D4C98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CFB5B-3E90-46D8-8DB3-CBA4CEB7C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Devices/medical services eligible for consideration fall under four categories: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Replace missing body parts </a:t>
            </a:r>
            <a:r>
              <a:rPr lang="en-US" dirty="0"/>
              <a:t>such as limbs or eyes.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Restore body part functions </a:t>
            </a:r>
            <a:r>
              <a:rPr lang="en-US" dirty="0"/>
              <a:t>such as hearing aids, telephonic equipment, bracing devices for spines or limbs.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Adaptive/assistive devices </a:t>
            </a:r>
            <a:r>
              <a:rPr lang="en-US" dirty="0"/>
              <a:t>for health, safety or the basic functioning or enhancing the quality of life such as scaling equipment, positioning equipment, integration equipment and adaptive/assistive forms of technology.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Medical services </a:t>
            </a:r>
            <a:r>
              <a:rPr lang="en-US" dirty="0"/>
              <a:t>or other items such as doctor visits, treatment by a licensed medical/professional.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183340-3376-4DFA-87B6-E54EF8C00A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135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875">
        <p:fade/>
      </p:transition>
    </mc:Choice>
    <mc:Fallback>
      <p:transition spd="med" advTm="56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D43-71C6-4672-8AB8-59FC646D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Acceptable Grant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C8FFF-7E75-4FEF-AE08-7789A8FCB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Wheelchairs</a:t>
            </a:r>
          </a:p>
          <a:p>
            <a:r>
              <a:rPr lang="en-US" dirty="0"/>
              <a:t>Mobility tricycles</a:t>
            </a:r>
          </a:p>
          <a:p>
            <a:r>
              <a:rPr lang="en-US" dirty="0"/>
              <a:t>Hearing aids</a:t>
            </a:r>
          </a:p>
          <a:p>
            <a:r>
              <a:rPr lang="en-US" dirty="0"/>
              <a:t>Ocular implants</a:t>
            </a:r>
          </a:p>
          <a:p>
            <a:r>
              <a:rPr lang="en-US" dirty="0"/>
              <a:t>Cranial helmets</a:t>
            </a:r>
          </a:p>
          <a:p>
            <a:r>
              <a:rPr lang="en-US" dirty="0"/>
              <a:t>iPads and software for children with communication disorders</a:t>
            </a:r>
          </a:p>
          <a:p>
            <a:r>
              <a:rPr lang="en-US" dirty="0"/>
              <a:t>Medical provider services not covered by insurance benefits</a:t>
            </a:r>
          </a:p>
          <a:p>
            <a:r>
              <a:rPr lang="en-US" dirty="0"/>
              <a:t>Van conversions</a:t>
            </a:r>
          </a:p>
          <a:p>
            <a:r>
              <a:rPr lang="en-US" dirty="0"/>
              <a:t>Lift equipment for vehicles</a:t>
            </a:r>
          </a:p>
          <a:p>
            <a:r>
              <a:rPr lang="en-US" dirty="0"/>
              <a:t>Lift equipment for home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0C4B76-CAED-4571-B33A-C1D429B5B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9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993">
        <p:fade/>
      </p:transition>
    </mc:Choice>
    <mc:Fallback>
      <p:transition spd="med" advTm="25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CCD1A-287B-4D19-B33E-BEC5ECF1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Process</a:t>
            </a:r>
          </a:p>
        </p:txBody>
      </p:sp>
      <p:pic>
        <p:nvPicPr>
          <p:cNvPr id="6" name="Picture Placeholder 5" descr="A picture containing outdoor, ground, road, bicycle&#10;&#10;Description automatically generated">
            <a:extLst>
              <a:ext uri="{FF2B5EF4-FFF2-40B4-BE49-F238E27FC236}">
                <a16:creationId xmlns:a16="http://schemas.microsoft.com/office/drawing/2014/main" id="{EFD6E8C3-E41D-4D6A-8C96-CF57C37A0D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16408" r="11126" b="7275"/>
          <a:stretch/>
        </p:blipFill>
        <p:spPr>
          <a:xfrm>
            <a:off x="836613" y="1031195"/>
            <a:ext cx="5943600" cy="4572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080B-5C9C-4ACF-93FE-F7DDA0BCD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Application for these grants begins at the local lodge!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9DF458-9654-4C7C-A32D-410732995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49">
        <p:fade/>
      </p:transition>
    </mc:Choice>
    <mc:Fallback>
      <p:transition spd="med" advTm="8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52E7-26CA-4D47-9183-165A0B84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5DC9D-9353-4E6F-8B41-3428E5D106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Grant applications are available on-line at texaselks.org, texaselkscamp.com, or you can locate the Elks Lodge nearest you to pick up an application. </a:t>
            </a:r>
            <a:r>
              <a:rPr lang="en-US" b="1" dirty="0"/>
              <a:t>Applications are evaluated by a special committee appointed by the local Lodge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EB049-0F2D-4D02-8290-F98A6CCE7A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Applications are presented on the lodge floor during a meeting, to be approved/denied by the Lodge members</a:t>
            </a:r>
            <a:r>
              <a:rPr lang="en-US" dirty="0"/>
              <a:t>. After Lodge approval the applications are forwarded to TECSI for final processing, verification and funding.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82BAF4-7635-44E0-9352-D0833942D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807">
        <p:fade/>
      </p:transition>
    </mc:Choice>
    <mc:Fallback>
      <p:transition spd="med" advTm="44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3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p"/>
      <p:bldP spid="4" grpId="0" build="p"/>
      <p:bldP spid="4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6FB4B-F268-4E8C-B0DD-CBCFAAB3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Sierra</a:t>
            </a:r>
          </a:p>
        </p:txBody>
      </p:sp>
      <p:pic>
        <p:nvPicPr>
          <p:cNvPr id="6" name="Picture Placeholder 5" descr="A child playing video games&#10;&#10;Description automatically generated with low confidence">
            <a:extLst>
              <a:ext uri="{FF2B5EF4-FFF2-40B4-BE49-F238E27FC236}">
                <a16:creationId xmlns:a16="http://schemas.microsoft.com/office/drawing/2014/main" id="{0433DF6A-79F9-4E4C-9C5E-566BF5206B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1538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B59B1-A7BA-47D2-955A-EBA987B0F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Sierra received a mini portable video magnifier and rolling cart costing $2,595.00 from the Paris Elks Lodge. Sierra is 6 years old and legally blind.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0FE248-6A4F-46F9-A0FA-950E0E924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370">
        <p:fade/>
      </p:transition>
    </mc:Choice>
    <mc:Fallback>
      <p:transition spd="med" advTm="22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F1BB-32CB-4203-BCD8-98D08B364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729" y="1232836"/>
            <a:ext cx="6858002" cy="1828800"/>
          </a:xfrm>
        </p:spPr>
        <p:txBody>
          <a:bodyPr/>
          <a:lstStyle/>
          <a:p>
            <a:r>
              <a:rPr lang="en-US" dirty="0"/>
              <a:t>Questions?????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11357-22AC-4E5D-A668-BF8E59886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029" y="3581400"/>
            <a:ext cx="6858002" cy="1675599"/>
          </a:xfrm>
        </p:spPr>
        <p:txBody>
          <a:bodyPr>
            <a:normAutofit/>
          </a:bodyPr>
          <a:lstStyle/>
          <a:p>
            <a:r>
              <a:rPr lang="en-US" dirty="0"/>
              <a:t>texaselkscamp.com</a:t>
            </a:r>
          </a:p>
          <a:p>
            <a:endParaRPr lang="en-US" dirty="0"/>
          </a:p>
          <a:p>
            <a:r>
              <a:rPr lang="en-US" dirty="0"/>
              <a:t>Loretta Shirley, Executive Director</a:t>
            </a:r>
          </a:p>
          <a:p>
            <a:r>
              <a:rPr lang="en-US" dirty="0"/>
              <a:t>830-263-2206 • lorettas@gvec.net</a:t>
            </a:r>
          </a:p>
        </p:txBody>
      </p:sp>
    </p:spTree>
    <p:extLst>
      <p:ext uri="{BB962C8B-B14F-4D97-AF65-F5344CB8AC3E}">
        <p14:creationId xmlns:p14="http://schemas.microsoft.com/office/powerpoint/2010/main" val="8599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58">
        <p:fade/>
      </p:transition>
    </mc:Choice>
    <mc:Fallback xmlns="">
      <p:transition spd="med" advTm="9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/>
      <p:bldP spid="3" grpId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702907"/>
          </a:xfrm>
        </p:spPr>
        <p:txBody>
          <a:bodyPr/>
          <a:lstStyle/>
          <a:p>
            <a:pPr algn="ctr"/>
            <a:r>
              <a:rPr lang="en-US" dirty="0"/>
              <a:t>Texas Elks Children’s Services, Inc.</a:t>
            </a:r>
          </a:p>
        </p:txBody>
      </p:sp>
      <p:pic>
        <p:nvPicPr>
          <p:cNvPr id="3" name="Picture Placeholder 2" descr="A child on a swing&#10;&#10;Description automatically generated with low confidence">
            <a:extLst>
              <a:ext uri="{FF2B5EF4-FFF2-40B4-BE49-F238E27FC236}">
                <a16:creationId xmlns:a16="http://schemas.microsoft.com/office/drawing/2014/main" id="{D2A68A05-FF55-4A30-AC33-0D6C263643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>
          <a:xfrm>
            <a:off x="1265028" y="2076379"/>
            <a:ext cx="3935536" cy="2571736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052423" y="5112159"/>
            <a:ext cx="4368980" cy="10076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Texas Elks Camp is a summer camp for children with special needs and in foster care where having a difference doesn’t make a difference.</a:t>
            </a:r>
          </a:p>
        </p:txBody>
      </p:sp>
      <p:pic>
        <p:nvPicPr>
          <p:cNvPr id="5" name="Picture Placeholder 4" descr="A picture containing person, child, table, sitting&#10;&#10;Description automatically generated">
            <a:extLst>
              <a:ext uri="{FF2B5EF4-FFF2-40B4-BE49-F238E27FC236}">
                <a16:creationId xmlns:a16="http://schemas.microsoft.com/office/drawing/2014/main" id="{923665B6-5283-4EA8-9C25-21B6FB84AE0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b="45538"/>
          <a:stretch/>
        </p:blipFill>
        <p:spPr>
          <a:xfrm>
            <a:off x="6991436" y="1983073"/>
            <a:ext cx="3935536" cy="2571736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19"/>
          </p:nvPr>
        </p:nvSpPr>
        <p:spPr>
          <a:xfrm>
            <a:off x="6742908" y="5112159"/>
            <a:ext cx="4368980" cy="10076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Special Grants Program provides devices and medical services to children with disabilities that promote higher levels of independence and self-esteem.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9D48A8DA-9F3B-4A8C-AC0E-2D7C1B5B249E}"/>
              </a:ext>
            </a:extLst>
          </p:cNvPr>
          <p:cNvSpPr txBox="1">
            <a:spLocks/>
          </p:cNvSpPr>
          <p:nvPr/>
        </p:nvSpPr>
        <p:spPr>
          <a:xfrm>
            <a:off x="1265028" y="1295451"/>
            <a:ext cx="3935536" cy="7029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Summer Camp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CED4C51-D3E9-4A62-BC03-041465DB2A76}"/>
              </a:ext>
            </a:extLst>
          </p:cNvPr>
          <p:cNvSpPr txBox="1">
            <a:spLocks/>
          </p:cNvSpPr>
          <p:nvPr/>
        </p:nvSpPr>
        <p:spPr>
          <a:xfrm>
            <a:off x="6996113" y="1296849"/>
            <a:ext cx="3935536" cy="7029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Special Grants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6F1AC3F-8B66-4C1B-842E-1AB7BA3E10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176">
        <p:fade/>
      </p:transition>
    </mc:Choice>
    <mc:Fallback>
      <p:transition spd="med" advTm="33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uild="p"/>
      <p:bldP spid="10" grpId="0" build="p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History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1946 – Texas Elks Facility was built to serve as a hospital for children with Polio.</a:t>
            </a:r>
          </a:p>
          <a:p>
            <a:r>
              <a:rPr lang="en-US" dirty="0"/>
              <a:t>1976 – Program expanded and began the diagnostic program, in which children with special needs lived at the facility and received diagnostic testing and therapy.</a:t>
            </a:r>
          </a:p>
          <a:p>
            <a:r>
              <a:rPr lang="en-US" dirty="0"/>
              <a:t>1987 – The Summer Camp program started. It served approximately 96 children each summer and ran in conjunction with the diagnostic program.</a:t>
            </a:r>
          </a:p>
          <a:p>
            <a:r>
              <a:rPr lang="en-US" dirty="0"/>
              <a:t>1997 – Diagnostic services discontinued. Expanded the summer camp program, creating a summer long camp.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B9D729-2A4E-41EF-8357-1E44927929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354">
        <p:fade/>
      </p:transition>
    </mc:Choice>
    <mc:Fallback>
      <p:transition spd="med" advTm="56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History Continued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1999 – Elks formed a second state major project that offered grants to children in need of specialized equipment and services</a:t>
            </a:r>
          </a:p>
          <a:p>
            <a:r>
              <a:rPr lang="en-US" dirty="0"/>
              <a:t>2000 – The first grant in the amount of $1,000 was awarded.</a:t>
            </a:r>
          </a:p>
          <a:p>
            <a:r>
              <a:rPr lang="en-US" dirty="0"/>
              <a:t>Today – The grant program has grown to provide $300,000 to $400,000 of allocated funds to Elks lodges across the state of Texas and the summer camp program is still going strong, serving 240 kids between the ages of 7 and 16 every summer.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90C062-1F28-4FAF-8A08-62B2B3922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29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569">
        <p:fade/>
      </p:transition>
    </mc:Choice>
    <mc:Fallback>
      <p:transition spd="med" advTm="44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BC3E-AE0A-40AD-898B-FE081D4F52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Texas Elks Camp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47FF5-3B35-4203-83B7-24E975B44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Having a difference doesn’t make a difference.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11EBC3-2490-4C7B-A572-E4898F92A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0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344">
        <p:fade/>
      </p:transition>
    </mc:Choice>
    <mc:Fallback>
      <p:transition spd="med" advTm="12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6FE5-7058-4660-A6B7-D69D189F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935775"/>
          </a:xfrm>
        </p:spPr>
        <p:txBody>
          <a:bodyPr/>
          <a:lstStyle/>
          <a:p>
            <a:r>
              <a:rPr lang="en-US" dirty="0"/>
              <a:t>Facilities</a:t>
            </a:r>
          </a:p>
        </p:txBody>
      </p:sp>
      <p:pic>
        <p:nvPicPr>
          <p:cNvPr id="6" name="Picture Placeholder 5" descr="A picture containing text, outdoor, sky, grass&#10;&#10;Description automatically generated">
            <a:extLst>
              <a:ext uri="{FF2B5EF4-FFF2-40B4-BE49-F238E27FC236}">
                <a16:creationId xmlns:a16="http://schemas.microsoft.com/office/drawing/2014/main" id="{BC8CE415-5678-4193-915E-00EBA87F00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0" r="896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6B546-5D65-49EF-B52C-F19B2BC78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92891" y="2478157"/>
            <a:ext cx="3840480" cy="324588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20,000 sq ft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Newly installed turf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basketball court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Archery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Paintball Target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Near Palmetto State Park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D9CE39-5560-4FC7-9D2B-694B53450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858">
        <p:fade/>
      </p:transition>
    </mc:Choice>
    <mc:Fallback>
      <p:transition spd="med" advTm="22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2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2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come to Texas Elks Camp?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Any child with special needs or in foster care, age 7 to 16, who is a resident of the state of Texas is eligible.</a:t>
            </a:r>
          </a:p>
          <a:p>
            <a:r>
              <a:rPr lang="en-US" dirty="0"/>
              <a:t>There is no fee.</a:t>
            </a:r>
          </a:p>
          <a:p>
            <a:r>
              <a:rPr lang="en-US" dirty="0"/>
              <a:t>Campers are accepted on a first-come, first-served basis.</a:t>
            </a:r>
          </a:p>
          <a:p>
            <a:r>
              <a:rPr lang="en-US" dirty="0"/>
              <a:t>Camp application available January 1, texaselkscamp.com.</a:t>
            </a:r>
          </a:p>
        </p:txBody>
      </p:sp>
      <p:pic>
        <p:nvPicPr>
          <p:cNvPr id="8" name="Content Placeholder 7" descr="A person taking a selfie with a large fish in a tank&#10;&#10;Description automatically generated with low confidence">
            <a:extLst>
              <a:ext uri="{FF2B5EF4-FFF2-40B4-BE49-F238E27FC236}">
                <a16:creationId xmlns:a16="http://schemas.microsoft.com/office/drawing/2014/main" id="{11EA4B45-3E07-4B20-9370-98E39A7876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2758"/>
            <a:ext cx="4951413" cy="3713559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CDCBC9-628C-4D71-89B8-3F5A4F9B65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439">
        <p:fade/>
      </p:transition>
    </mc:Choice>
    <mc:Fallback>
      <p:transition spd="med" advTm="34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Eligible Diagnosis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94951" y="1675352"/>
            <a:ext cx="11417416" cy="4071108"/>
          </a:xfrm>
        </p:spPr>
        <p:txBody>
          <a:bodyPr numCol="3">
            <a:normAutofit/>
          </a:bodyPr>
          <a:lstStyle/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ADHD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Amputee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​Asperger's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Arthritis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Asthma​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Autism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Birth Defect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Burn Survivor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Cerebral Palsy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Down Syndrome​​​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Fetal Drug/Alcohol 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Fragile X Syndrome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Hearing Impaired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Hydrocephalus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Learning Disability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Intellectual Disability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Developmental Disability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Multiple Sclerosis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Muscular Dystrophy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Neurofibromatosis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Non-Verbal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Perthes Disease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Scoliosis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Spina Bifida​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Stroke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Tourette's Syndrome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Tumor Having Physical    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Effect​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Visually Impaired</a:t>
            </a:r>
          </a:p>
          <a:p>
            <a:pPr marL="0" marR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Foster Children</a:t>
            </a:r>
            <a:endParaRPr lang="en-US" sz="18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E7D501-75E5-4008-A46D-0CAE6EF88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5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082">
        <p:fade/>
      </p:transition>
    </mc:Choice>
    <mc:Fallback>
      <p:transition spd="med" advTm="28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4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4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Round and Summer Staffing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4 Year Round Staff</a:t>
            </a:r>
          </a:p>
          <a:p>
            <a:r>
              <a:rPr lang="en-US" dirty="0"/>
              <a:t>Executive Director, Loretta Shirley</a:t>
            </a:r>
          </a:p>
          <a:p>
            <a:r>
              <a:rPr lang="en-US" dirty="0"/>
              <a:t>Assistant Director, Janet Person</a:t>
            </a:r>
          </a:p>
          <a:p>
            <a:r>
              <a:rPr lang="en-US" dirty="0"/>
              <a:t>Custodian, Danny Barrientos</a:t>
            </a:r>
          </a:p>
          <a:p>
            <a:r>
              <a:rPr lang="en-US" dirty="0"/>
              <a:t>Maintenance, Kirk Storey</a:t>
            </a:r>
          </a:p>
        </p:txBody>
      </p:sp>
      <p:graphicFrame>
        <p:nvGraphicFramePr>
          <p:cNvPr id="9" name="Content Placeholder 8" descr="Basic Block List showing 6 groups of boxes, each a different color, arranged from left to right and top to bottom by row with 2 boxes in each row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40653920"/>
              </p:ext>
            </p:extLst>
          </p:nvPr>
        </p:nvGraphicFramePr>
        <p:xfrm>
          <a:off x="6172200" y="1825625"/>
          <a:ext cx="4951413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D26243-393B-448A-9D8E-46D94BAA39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930">
        <p:fade/>
      </p:transition>
    </mc:Choice>
    <mc:Fallback>
      <p:transition spd="med" advTm="37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 build="p"/>
      <p:bldGraphic spid="9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1|16.1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3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9.1|2.5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6|4.3|3.9|3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9.3|3.1|6.1|7.1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8.9|5.6|10.1|17.4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1009</TotalTime>
  <Words>852</Words>
  <Application>Microsoft Office PowerPoint</Application>
  <PresentationFormat>Widescreen</PresentationFormat>
  <Paragraphs>127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Segoe Print</vt:lpstr>
      <vt:lpstr>Nature Illustration 16x9</vt:lpstr>
      <vt:lpstr>PowerPoint Presentation</vt:lpstr>
      <vt:lpstr>Texas Elks Children’s Services, Inc.</vt:lpstr>
      <vt:lpstr>Program History</vt:lpstr>
      <vt:lpstr>Program History Continued</vt:lpstr>
      <vt:lpstr>Texas Elks Camp</vt:lpstr>
      <vt:lpstr>Facilities</vt:lpstr>
      <vt:lpstr>Who can come to Texas Elks Camp?</vt:lpstr>
      <vt:lpstr>Eligible Diagnosis</vt:lpstr>
      <vt:lpstr>Year Round and Summer Staffing</vt:lpstr>
      <vt:lpstr>Six Camp Sessions 40 Campers</vt:lpstr>
      <vt:lpstr>Special Grant Program</vt:lpstr>
      <vt:lpstr>Special Grants Program</vt:lpstr>
      <vt:lpstr>Eligibility Criteria</vt:lpstr>
      <vt:lpstr>Grant Parameters</vt:lpstr>
      <vt:lpstr>Examples of Acceptable Grant Requests</vt:lpstr>
      <vt:lpstr>Application Process</vt:lpstr>
      <vt:lpstr>Application Process</vt:lpstr>
      <vt:lpstr>Sierra</vt:lpstr>
      <vt:lpstr>Questions?????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Loretta Shirley</dc:creator>
  <cp:lastModifiedBy>Loretta Shirley</cp:lastModifiedBy>
  <cp:revision>17</cp:revision>
  <dcterms:created xsi:type="dcterms:W3CDTF">2021-03-25T15:13:57Z</dcterms:created>
  <dcterms:modified xsi:type="dcterms:W3CDTF">2021-05-21T17:04:02Z</dcterms:modified>
</cp:coreProperties>
</file>